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PT Sans Narrow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9856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24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92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47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17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49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76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1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08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6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CULTURAL UNIVERSALS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way to compare cultures across time and around the world</a:t>
            </a:r>
          </a:p>
        </p:txBody>
      </p:sp>
      <p:pic>
        <p:nvPicPr>
          <p:cNvPr id="68" name="Shape 68" descr="World, Earth, Globe, Sphere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100" y="0"/>
            <a:ext cx="3493699" cy="18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Cultural Universals 1-5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4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indicate what is valued in a society, what the peoples’ code of ethics is, what symbols represent their ideas (e.g., Statue of Liberty in the U.S.A.).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Political Organization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covers a society’s government, law enforcement and its war and peace strategies/tendencies.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cover the language and number system of the people.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Food, Clothing and Shelter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incorporate the types of food, clothing and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adornment and home/shelter styles.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Attitude toward the Unknown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includes the peoples’ religious beliefs and practices and their death rituals.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Cultural Universals 6-10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involves a time during which the culture existed, a geographic setting and a group of people for whom one can provide a physical description.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 and Esthetic Values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are seen in its art, music, dance, drama and literature.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Recreation: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which is enjoyed by all peoples as seen through their games and sports and their use of leisure time.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culture’s technology, transportation, mode of trade and/or money and its division of labor are considered items in the category of “economics.”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and Kin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includes the culture’s child training, rites of passage, education, marriage traditions and family grouping styles.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U.S.A.).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For this DIG project, we are starting by focusing on 2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/>
              <a:t>THEME</a:t>
            </a:r>
            <a:r>
              <a:rPr lang="en"/>
              <a:t>-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indicate what is valued in a society, what the peoples’ code of ethics is, what symbols represent their ideas (e.g., Statue of Liberty in the U.S.A.).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b="1" u="sng"/>
              <a:t>BACKGROUND</a:t>
            </a:r>
            <a:r>
              <a:rPr lang="en"/>
              <a:t>-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involves a time during which the culture existed, a geographic setting and a group of people for whom one can provide a physical description.</a:t>
            </a:r>
          </a:p>
        </p:txBody>
      </p:sp>
      <p:pic>
        <p:nvPicPr>
          <p:cNvPr id="87" name="Shape 87" descr="Team, Corporate Culture, Staff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350" y="3445175"/>
            <a:ext cx="2903299" cy="160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Practice with da Vinci Middle School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Theme</a:t>
            </a:r>
            <a:r>
              <a:rPr lang="en"/>
              <a:t>- Name some important symbols? What’s important to our school? What is right and wrong? How do we know?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Background</a:t>
            </a:r>
            <a:r>
              <a:rPr lang="en"/>
              <a:t>-What time period do we exist? What kind of geography surrounds da Vinci? </a:t>
            </a:r>
          </a:p>
        </p:txBody>
      </p:sp>
      <p:pic>
        <p:nvPicPr>
          <p:cNvPr id="94" name="Shape 94" descr="Da Vinci Arts Middle School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7" y="3056975"/>
            <a:ext cx="8301224" cy="126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Theme-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Background-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about the USA?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Theme</a:t>
            </a:r>
            <a:r>
              <a:rPr lang="en"/>
              <a:t>- Name some important symbols? What’s important to our country? What is right and wrong? How do we know?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Background</a:t>
            </a:r>
            <a:r>
              <a:rPr lang="en"/>
              <a:t>-What time period do we exist? What kind of geography exists in the U.S.A.? </a:t>
            </a:r>
          </a:p>
        </p:txBody>
      </p:sp>
      <p:pic>
        <p:nvPicPr>
          <p:cNvPr id="107" name="Shape 107" descr="United Stat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175" y="3024625"/>
            <a:ext cx="3582675" cy="20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Theme-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Background-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you get to create your own culture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63175" y="1116050"/>
            <a:ext cx="8520600" cy="383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Brainstorm ideas for an original culture, using these categories as a guide. Once you have your ideas for a unique culture, </a:t>
            </a:r>
            <a:r>
              <a:rPr lang="en" sz="1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describe the following five aspects of your culture on a separate piece of paper using complete sentences.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See the additional guidelines in your DIG Overview packet. Remember, your culture should be completely original.</a:t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Time Period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(when did these people live)</a:t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Geographic Setting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(where is it exactly or what kind of geographic setting - forest, desert, etc.)</a:t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Physical Description of People 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(what do the people look like)</a:t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  <a:buAutoNum type="arabicPeriod"/>
            </a:pPr>
            <a:r>
              <a:rPr lang="en" sz="1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Values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(what is important to them)</a:t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"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Georgia"/>
              <a:buAutoNum type="arabicPeriod"/>
            </a:pPr>
            <a:r>
              <a:rPr lang="en" sz="1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Ethics</a:t>
            </a: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(what is right and wrong)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Open Sans</vt:lpstr>
      <vt:lpstr>Georgia</vt:lpstr>
      <vt:lpstr>Arial</vt:lpstr>
      <vt:lpstr>PT Sans Narrow</vt:lpstr>
      <vt:lpstr>tropic</vt:lpstr>
      <vt:lpstr>CULTURAL UNIVERSALS</vt:lpstr>
      <vt:lpstr>10 Cultural Universals 1-5</vt:lpstr>
      <vt:lpstr>10 Cultural Universals 6-10</vt:lpstr>
      <vt:lpstr>For this DIG project, we are starting by focusing on 2</vt:lpstr>
      <vt:lpstr>Let’s Practice with da Vinci Middle School</vt:lpstr>
      <vt:lpstr>Results?</vt:lpstr>
      <vt:lpstr>What about the USA?</vt:lpstr>
      <vt:lpstr>Results?</vt:lpstr>
      <vt:lpstr>Now you get to create your own culture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UNIVERSALS</dc:title>
  <dc:creator>Jason Gershuny</dc:creator>
  <cp:lastModifiedBy>Jason Gershuny</cp:lastModifiedBy>
  <cp:revision>1</cp:revision>
  <dcterms:modified xsi:type="dcterms:W3CDTF">2016-11-07T16:00:50Z</dcterms:modified>
</cp:coreProperties>
</file>