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PT Sans Narrow" panose="020B0604020202020204" charset="0"/>
      <p:regular r:id="rId20"/>
      <p:bold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70608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0465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5734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307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7442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994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751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330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479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0751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0489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70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3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722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464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667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7999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92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PLEASE SIT AT WORK TABLE MARKED WITH YOUR SOCIAL CLASS.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TRANSITION TO SCENE CREATION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4" name="Shape 124" descr="... Bridge, Bridge, Transi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1457075"/>
            <a:ext cx="7715251" cy="368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DIRECTOR LED DISCUSSION OF REQUIRED ASPECTS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DIRECTORS TAKE READING AND RECORDING LEAD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DIRECTORS SHOULD FIRST LEAD TEAM IN READING/DISCUSSION ON STEP 3 ON YOUR HANDOUT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ONCE DONE, DIRECTORS LEAD THE TEAM THROUGH THE BRAINSTORM AND DEVELOPMENT OF THE SCENE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LET’S SEE WHAT OTHER ROLES ARE OUT THERE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7" name="Shape 137" descr="File:Working Together Teamwork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7100" y="1357950"/>
            <a:ext cx="5143500" cy="3509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SPECIAL EFFECT DESIGNER #1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You are in charge of bringing props in for the group. 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Write down what special effect items are you bringing or creating for the performance? How are they being used?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SPECIAL EFFECT DESIGNER #2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are in charge of bringing props in for the group.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Write down what special effect items are you bringing or creating for the performance? How are they being used?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HOST #1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are the rehearsal director.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Have you been able to rehearse your performance at least 3 times? Write down what went well in the performances, what does your group need to work out?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HOST 2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care in charge of the volunteers from the audience.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Write down when are you planning on bringing the volunteers from the audience up? What are you planning on telling them?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Playwright....For groups of 7 only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Your job will be to write down the action and lines included in the scene. Include Setting, Prop and Costume List, Actor overview and lines.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EGYPT ACTING ACTIVITY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4" name="Shape 74" descr="File:Egypt.Giza.Sphinx.0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1800" y="2850050"/>
            <a:ext cx="3186122" cy="163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 descr="mask carnival face acting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3062" y="360175"/>
            <a:ext cx="5043600" cy="131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BIG PICTURE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412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/>
              <a:t>SIT WITH SOCIAL CLASS FROM FRIDAY. THIS IS WHERE YOU WILL BE SITTING FOR CREATION OF SCENE</a:t>
            </a:r>
          </a:p>
          <a:p>
            <a:pPr lvl="0">
              <a:spcBef>
                <a:spcPts val="0"/>
              </a:spcBef>
              <a:buNone/>
            </a:pPr>
            <a:r>
              <a:rPr lang="en" sz="1600"/>
              <a:t>WE ARE WORKING TO CREATING A 5 MINUTE SCENE THAT DEMONSTRATES WHAT “A DAY IN THE LIFE” OF THAT CLASS LOOKS LIKE</a:t>
            </a:r>
          </a:p>
          <a:p>
            <a:pPr lvl="0">
              <a:spcBef>
                <a:spcPts val="0"/>
              </a:spcBef>
              <a:buNone/>
            </a:pPr>
            <a:r>
              <a:rPr lang="en" sz="1600"/>
              <a:t>EXAMINE 3 FORMS USED IN THIS ACTIVITY. 1) NOTE TAKING GRAPHIC ORGANIZER FOR ENTIRE SECTION 2) STUDENT HANDOUT AND 3) ACTING SIMULATION HANDOUT</a:t>
            </a:r>
          </a:p>
          <a:p>
            <a:pPr lvl="0">
              <a:spcBef>
                <a:spcPts val="0"/>
              </a:spcBef>
              <a:buNone/>
            </a:pPr>
            <a:r>
              <a:rPr lang="en" sz="1600"/>
              <a:t>BEGIN ASSIGNING ROLES FOR TEAMS</a:t>
            </a:r>
          </a:p>
          <a:p>
            <a:pPr lvl="0">
              <a:spcBef>
                <a:spcPts val="0"/>
              </a:spcBef>
              <a:buNone/>
            </a:pPr>
            <a:r>
              <a:rPr lang="en" sz="1600"/>
              <a:t>READ CONTENT, TAKE NOTES AND CREATE SCENE</a:t>
            </a:r>
          </a:p>
          <a:p>
            <a:pPr lvl="0">
              <a:spcBef>
                <a:spcPts val="0"/>
              </a:spcBef>
              <a:buNone/>
            </a:pPr>
            <a:r>
              <a:rPr lang="en" sz="1600"/>
              <a:t>ACT AND LEARN TOGETHER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PLAN FOR THE DAY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60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ARE FOCUSING ON SECTIONS 2 AND 3 TODAY (CROSS OUT SECTION 1)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TWO CRITICAL LEADERSHIP ROLES WILL BE CHOSEN FOR EACH SOCIAL CLASS- HISTORIAN AND DIRECTOR. </a:t>
            </a:r>
          </a:p>
          <a:p>
            <a:pPr lvl="0">
              <a:spcBef>
                <a:spcPts val="0"/>
              </a:spcBef>
              <a:buNone/>
            </a:pPr>
            <a:endParaRPr sz="2500" b="1"/>
          </a:p>
          <a:p>
            <a:pPr lvl="0">
              <a:spcBef>
                <a:spcPts val="0"/>
              </a:spcBef>
              <a:buNone/>
            </a:pPr>
            <a:r>
              <a:rPr lang="en" sz="2500" b="1"/>
              <a:t>HISTORIAN LEADS READING </a:t>
            </a:r>
          </a:p>
          <a:p>
            <a:pPr lvl="0">
              <a:spcBef>
                <a:spcPts val="0"/>
              </a:spcBef>
              <a:buNone/>
            </a:pPr>
            <a:r>
              <a:rPr lang="en" sz="2500" b="1"/>
              <a:t>DIRECTOR LEADS SCENE CREATION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HISTORIAN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HISTORIAN: </a:t>
            </a:r>
            <a:r>
              <a:rPr lang="en"/>
              <a:t>LEADS GROUP READING (popcorn) AND EXAMINATION OF QUESTIONS IN STUDENT HANDOUT (Look at example on board)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-STOP GROUP WHEN ANSWERS COME UP IN READING, SO GROUP CAN FILL OUT GRAPHIC ORGANIZER.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-MAKES SURE ALL QUESTIONS ARE ANSWERED AT END OF READING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-PLEASE LET MR. GERSHUNY KNOW WHEN YOUT TEAM IS DONE WITH THE NOTE TAKING AND READING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DIRECTOR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DIRECTOR: </a:t>
            </a:r>
            <a:r>
              <a:rPr lang="en"/>
              <a:t>LEADS GROUP THROUGH READING OF ALL REQUIRED COMPONENTS OF SCENE (STEP 3)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DIRECTOR MAKES SURE ALL REQUIRED ASPECTS ARE INCLUDED IN SCENE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DIRECTOR WRITES DOWN OVERVIEW OF SCENE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CHOOSE THESE 2 ROLES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WILL GIVE YOU 4 MINUTES TO CHOOSE THESE 2 ROLES IN YOUR GROUP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EVERY STUDENT WILL HAVE A ROLE, EVERY STUDENT WILL ACT, AND EVERY STUDENT WILL BE ABLE TO HELP CREATE THIS SCENE AND PROPS OR COSTUMES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THESE JOBS ARE ESSENTIAL, SO EVERY TEAM NEEDS THESE ROLES FILLED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 MINUTES TO CHOOSE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Aaaaaaaand GO!!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HISTORIAN LED READ ALONG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404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/>
              <a:t>HISTORIANS WILL START BY LEADING GROUP IN READING OF THEIR GUIDING QUESTIONS (STEP 2 ON WORKSHEET)</a:t>
            </a:r>
          </a:p>
          <a:p>
            <a:pPr lvl="0">
              <a:spcBef>
                <a:spcPts val="0"/>
              </a:spcBef>
              <a:buNone/>
            </a:pPr>
            <a:r>
              <a:rPr lang="en" sz="1600" b="1"/>
              <a:t>KEEP OVERALL VOICES DOWN. </a:t>
            </a:r>
            <a:r>
              <a:rPr lang="en" sz="1600"/>
              <a:t>AT LEAST 5 PEOPLE READING AT SAME TIME, SO IF OTHERS ARE CHATTING IT WILL BE REALLY HARD TO HEAR</a:t>
            </a:r>
          </a:p>
          <a:p>
            <a:pPr lvl="0">
              <a:spcBef>
                <a:spcPts val="0"/>
              </a:spcBef>
              <a:buNone/>
            </a:pPr>
            <a:r>
              <a:rPr lang="en" sz="1600"/>
              <a:t>ALL GROUP MEMBERS SHOULD HAVE BOOK OPEN TO THEIR SOCIAL CLASS, AND THE WORKBOOK OPEN TO PAGE 66 </a:t>
            </a:r>
            <a:r>
              <a:rPr lang="en" sz="1600" b="1"/>
              <a:t>(EVERYONE TAKES NOTES)</a:t>
            </a:r>
          </a:p>
          <a:p>
            <a:pPr lvl="0">
              <a:spcBef>
                <a:spcPts val="0"/>
              </a:spcBef>
              <a:buNone/>
            </a:pPr>
            <a:r>
              <a:rPr lang="en" sz="1600"/>
              <a:t>HISTORIANS SHOULD ALLOW FOR MANY STUDENTS TO READ, NOT JUST HISTORIAN</a:t>
            </a:r>
          </a:p>
          <a:p>
            <a:pPr lvl="0">
              <a:spcBef>
                <a:spcPts val="0"/>
              </a:spcBef>
              <a:buNone/>
            </a:pPr>
            <a:r>
              <a:rPr lang="en" sz="1600"/>
              <a:t>AS ANSWERS TO QUESTIONS IN STEP 2 COME UP, HISTORIANS SHOULD HALT READING SO GROUP CAN ANSWER THE QUESTIONS ON PAGE 66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659</Words>
  <Application>Microsoft Office PowerPoint</Application>
  <PresentationFormat>On-screen Show (16:9)</PresentationFormat>
  <Paragraphs>61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PT Sans Narrow</vt:lpstr>
      <vt:lpstr>Open Sans</vt:lpstr>
      <vt:lpstr>Arial</vt:lpstr>
      <vt:lpstr>tropic</vt:lpstr>
      <vt:lpstr>PowerPoint Presentation</vt:lpstr>
      <vt:lpstr>EGYPT ACTING ACTIVITY</vt:lpstr>
      <vt:lpstr>BIG PICTURE</vt:lpstr>
      <vt:lpstr>PLAN FOR THE DAY</vt:lpstr>
      <vt:lpstr>HISTORIAN</vt:lpstr>
      <vt:lpstr>DIRECTOR</vt:lpstr>
      <vt:lpstr>CHOOSE THESE 2 ROLES</vt:lpstr>
      <vt:lpstr>4 MINUTES TO CHOOSE</vt:lpstr>
      <vt:lpstr>HISTORIAN LED READ ALONG</vt:lpstr>
      <vt:lpstr>TRANSITION TO SCENE CREATION</vt:lpstr>
      <vt:lpstr>DIRECTOR LED DISCUSSION OF REQUIRED ASPECTS</vt:lpstr>
      <vt:lpstr>LET’S SEE WHAT OTHER ROLES ARE OUT THERE</vt:lpstr>
      <vt:lpstr>SPECIAL EFFECT DESIGNER #1</vt:lpstr>
      <vt:lpstr>SPECIAL EFFECT DESIGNER #2</vt:lpstr>
      <vt:lpstr>HOST #1</vt:lpstr>
      <vt:lpstr>HOST 2</vt:lpstr>
      <vt:lpstr>Playwright....For groups of 7 only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Gershuny</dc:creator>
  <cp:lastModifiedBy>Jason Gershuny</cp:lastModifiedBy>
  <cp:revision>2</cp:revision>
  <dcterms:modified xsi:type="dcterms:W3CDTF">2017-02-22T20:03:43Z</dcterms:modified>
</cp:coreProperties>
</file>