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oboto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5981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85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66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769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636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1767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4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HOMINID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JIGSAW 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Piecing together 4 million years of history</a:t>
            </a:r>
          </a:p>
        </p:txBody>
      </p:sp>
      <p:pic>
        <p:nvPicPr>
          <p:cNvPr id="69" name="Shape 69" descr="Behaviour[edit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827" y="347076"/>
            <a:ext cx="3256051" cy="2442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DIRECTIONS: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For this assignment you will be broken down into groups of 4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Your group will be assigned a specific hominid from Chapter 2, and your group will become the expert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You will create a poster, and a presentation to teach the class about your hominid</a:t>
            </a:r>
          </a:p>
        </p:txBody>
      </p:sp>
      <p:pic>
        <p:nvPicPr>
          <p:cNvPr id="76" name="Shape 76" descr="Lucy_blackb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9375" y="0"/>
            <a:ext cx="2196225" cy="1995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Picking groups of 4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will randomly choose names out of the box.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Groups will not be able to choose their hominid. Your team will randomly choose a number between 1-5, with a few repeats, and get one assigned to you,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Once you have your team, and hominid, you will read your section together and focus on the following questions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Your Small Group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are going to read your assigned chapter as a group, and answer the corresponding workbook page (14-18)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Do not answer any other pages for the other hominids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You will then create a poster and presentation for the class to teach them about your hominid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Once you are the expert of your Hominid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are going to create a poster that celebrates and explains your hominid.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Page 19 of your workbook, there is a rough draft sheet. each of you is going to create a mini poster of your hominid, that highlights the key attributes of your given hominid that you discovered as a group.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Once your group is done, one of you will get to create a final draft poster, while the rest of the group works on their presentations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528200" y="342450"/>
            <a:ext cx="8222100" cy="1509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Hominid Questions to be Answered on your poster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0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u="sng"/>
              <a:t>When and where did your hominid live (Time period, location)?</a:t>
            </a:r>
          </a:p>
          <a:p>
            <a:pPr lvl="0">
              <a:spcBef>
                <a:spcPts val="0"/>
              </a:spcBef>
              <a:buNone/>
            </a:pPr>
            <a:r>
              <a:rPr lang="en" b="1" u="sng"/>
              <a:t>What made them different or unique?</a:t>
            </a:r>
            <a:br>
              <a:rPr lang="en" b="1" u="sng"/>
            </a:br>
            <a:r>
              <a:rPr lang="en" b="1" u="sng"/>
              <a:t/>
            </a:r>
            <a:br>
              <a:rPr lang="en" b="1" u="sng"/>
            </a:br>
            <a:r>
              <a:rPr lang="en" b="1" u="sng"/>
              <a:t>What capabilities (skills or tools) did they have?</a:t>
            </a:r>
          </a:p>
          <a:p>
            <a:pPr lvl="0">
              <a:spcBef>
                <a:spcPts val="0"/>
              </a:spcBef>
              <a:buNone/>
            </a:pPr>
            <a:r>
              <a:rPr lang="en" b="1" u="sng"/>
              <a:t>What was their lives like (Homes, Families)?</a:t>
            </a:r>
          </a:p>
          <a:p>
            <a:pPr lvl="0">
              <a:spcBef>
                <a:spcPts val="0"/>
              </a:spcBef>
              <a:buNone/>
            </a:pPr>
            <a:r>
              <a:rPr lang="en" b="1" u="sng"/>
              <a:t>How did they get their food?</a:t>
            </a:r>
          </a:p>
          <a:p>
            <a:pPr lvl="0">
              <a:spcBef>
                <a:spcPts val="0"/>
              </a:spcBef>
              <a:buNone/>
            </a:pPr>
            <a:r>
              <a:rPr lang="en" b="1" u="sng"/>
              <a:t>What important information should the class have about your hominid</a:t>
            </a:r>
          </a:p>
        </p:txBody>
      </p:sp>
      <p:pic>
        <p:nvPicPr>
          <p:cNvPr id="101" name="Shape 101" descr="... Australopithecus afarensis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4150" y="982050"/>
            <a:ext cx="2149849" cy="31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On-screen Show (16:9)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Roboto</vt:lpstr>
      <vt:lpstr>Arial</vt:lpstr>
      <vt:lpstr>Material</vt:lpstr>
      <vt:lpstr>HOMINID JIGSAW </vt:lpstr>
      <vt:lpstr>DIRECTIONS:</vt:lpstr>
      <vt:lpstr>Picking groups of 4</vt:lpstr>
      <vt:lpstr>In Your Small Group</vt:lpstr>
      <vt:lpstr>Once you are the expert of your Hominid</vt:lpstr>
      <vt:lpstr> Hominid Questions to be Answered on your poster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HOMINID JIGSAW </dc:title>
  <dc:creator>Jason Gershuny</dc:creator>
  <cp:lastModifiedBy>Jason Gershuny</cp:lastModifiedBy>
  <cp:revision>1</cp:revision>
  <dcterms:modified xsi:type="dcterms:W3CDTF">2017-10-03T17:23:48Z</dcterms:modified>
</cp:coreProperties>
</file>