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14269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0105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4742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3592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4427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50625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267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2914648"/>
            <a:ext cx="9144000" cy="22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0" y="291464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7" name="Shape 17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0" y="4225081"/>
            <a:ext cx="9144000" cy="91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5" name="Shape 35"/>
          <p:cNvCxnSpPr/>
          <p:nvPr/>
        </p:nvCxnSpPr>
        <p:spPr>
          <a:xfrm>
            <a:off x="0" y="4225081"/>
            <a:ext cx="9144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1300">
              <a:solidFill>
                <a:schemeClr val="dk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Journey Map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Art that represents our own paths</a:t>
            </a:r>
          </a:p>
        </p:txBody>
      </p:sp>
      <p:pic>
        <p:nvPicPr>
          <p:cNvPr id="46" name="Shape 46" descr="World map (1689, Amsterdam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400" y="0"/>
            <a:ext cx="5958928" cy="2143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For this assignment you will...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Create an artistic representation of your past, present, and goals for the future.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Use these artistic pieces as a way to introduce ourselves to the class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Practice our public speaking expectations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Directions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267175" y="798000"/>
            <a:ext cx="8229600" cy="434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Each “map” needs to have 8 components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 that represent things from your past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 that represent things from your present (your life now)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2 that represent things from your hopeful future (goals, plans, hopes)</a:t>
            </a:r>
          </a:p>
          <a:p>
            <a:pPr lvl="0">
              <a:spcBef>
                <a:spcPts val="0"/>
              </a:spcBef>
              <a:buNone/>
            </a:pPr>
            <a:r>
              <a:rPr lang="en" sz="2400"/>
              <a:t>2 that represent your interests or hobbies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We will share them with the class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 make sure you only include information you want to share with everyone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Some will be used to help decorate the classroom. 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On-screen Show (16:9)</PresentationFormat>
  <Paragraphs>20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Trebuchet MS</vt:lpstr>
      <vt:lpstr>khaki</vt:lpstr>
      <vt:lpstr>Journey Map</vt:lpstr>
      <vt:lpstr>For this assignment you will...</vt:lpstr>
      <vt:lpstr>Directions</vt:lpstr>
      <vt:lpstr>We will share them with the class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Journey Map</dc:title>
  <dc:creator>Jason Gershuny</dc:creator>
  <cp:lastModifiedBy>Jason Gershuny</cp:lastModifiedBy>
  <cp:revision>1</cp:revision>
  <dcterms:modified xsi:type="dcterms:W3CDTF">2016-09-13T18:26:55Z</dcterms:modified>
</cp:coreProperties>
</file>