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8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0224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3" name="Shape 13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000"/>
            </a:lvl2pPr>
            <a:lvl3pPr lvl="2">
              <a:spcBef>
                <a:spcPts val="0"/>
              </a:spcBef>
              <a:buSzPct val="100000"/>
              <a:buNone/>
              <a:defRPr sz="3000"/>
            </a:lvl3pPr>
            <a:lvl4pPr lvl="3">
              <a:spcBef>
                <a:spcPts val="0"/>
              </a:spcBef>
              <a:buSzPct val="100000"/>
              <a:buNone/>
              <a:defRPr sz="3000"/>
            </a:lvl4pPr>
            <a:lvl5pPr lvl="4">
              <a:spcBef>
                <a:spcPts val="0"/>
              </a:spcBef>
              <a:buSzPct val="100000"/>
              <a:buNone/>
              <a:defRPr sz="3000"/>
            </a:lvl5pPr>
            <a:lvl6pPr lvl="5">
              <a:spcBef>
                <a:spcPts val="0"/>
              </a:spcBef>
              <a:buSzPct val="100000"/>
              <a:buNone/>
              <a:defRPr sz="3000"/>
            </a:lvl6pPr>
            <a:lvl7pPr lvl="6">
              <a:spcBef>
                <a:spcPts val="0"/>
              </a:spcBef>
              <a:buSzPct val="100000"/>
              <a:buNone/>
              <a:defRPr sz="3000"/>
            </a:lvl7pPr>
            <a:lvl8pPr lvl="7">
              <a:spcBef>
                <a:spcPts val="0"/>
              </a:spcBef>
              <a:buSzPct val="100000"/>
              <a:buNone/>
              <a:defRPr sz="3000"/>
            </a:lvl8pPr>
            <a:lvl9pPr lvl="8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7" name="Shape 37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13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rgershuny.weebly.com/" TargetMode="External"/><Relationship Id="rId4" Type="http://schemas.openxmlformats.org/officeDocument/2006/relationships/hyperlink" Target="mailto:jgershuny@pps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Welcome da Vinci Families!!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685800" y="2964774"/>
            <a:ext cx="7772400" cy="194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Mr. Gershuny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Ms. Brown Teacher Intern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Social Studies/Ancient Civ. </a:t>
            </a:r>
          </a:p>
          <a:p>
            <a:pPr lvl="0">
              <a:spcBef>
                <a:spcPts val="0"/>
              </a:spcBef>
              <a:buNone/>
            </a:pPr>
            <a:r>
              <a:rPr lang="en" sz="2800"/>
              <a:t>Classroom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Getting in touch &amp; Keeping up to Date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dk1"/>
                </a:solidFill>
                <a:hlinkClick r:id="rId3"/>
              </a:rPr>
              <a:t>http://mrgershuny.weebly.com/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jgershuny@pps.net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(503)916-5356 ext 79140 (After 3:00)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Letter sent home with this info (Extra copies in the back)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books/supplies do we need?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 i="1"/>
              <a:t>History Alive</a:t>
            </a:r>
            <a:r>
              <a:rPr lang="en" sz="2600"/>
              <a:t> Book and Workbook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A Notebook for note taking (Marble would be ideal) </a:t>
            </a:r>
          </a:p>
          <a:p>
            <a:pPr lvl="0" rtl="0">
              <a:spcBef>
                <a:spcPts val="0"/>
              </a:spcBef>
              <a:buNone/>
            </a:pPr>
            <a:endParaRPr sz="2600"/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Art Supplies are always welcome. (Locker Painting) Poster boards are especially appreciated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 FOR VISITING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10 Cultural Universals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tool to compare and analyze the different cultures.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We will be spending time developing this tool in the next few weeks.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Oregon will be our first case study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6th Grade Universals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Binders are the “ticket into class”.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should be both a folder, and a section for homework dedicated to LA, SS, Math, Science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Planners should be filled out for each class for both agenda and homework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is Mr. Gershuny?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14 year teacher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Music Photojournalist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Non-partisan political volunteer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Lover of the arts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is Ms. Brown?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Teacher intern from Lewis &amp; Clark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Environmental Educator/Teaching Assistant in Seattle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Poet/Writer/Reader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Bilingual education and Spanish speaker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we studying?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u="sng"/>
              <a:t>Ancient Civilizations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2400"/>
              <a:t>Ancient Hominids                 Mesopotamia                        Egypt                                   India                                    China                                   Greece                                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 algn="ctr" rtl="0">
              <a:spcBef>
                <a:spcPts val="0"/>
              </a:spcBef>
              <a:buNone/>
            </a:pPr>
            <a:r>
              <a:rPr lang="en" b="1" u="sng"/>
              <a:t>Ancient Religions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Judaism				Hinduism				Buddhism               </a:t>
            </a:r>
          </a:p>
          <a:p>
            <a:pPr lvl="0" rtl="0">
              <a:spcBef>
                <a:spcPts val="0"/>
              </a:spcBef>
              <a:buNone/>
            </a:pPr>
            <a:endParaRPr sz="2400" b="1" u="sng"/>
          </a:p>
          <a:p>
            <a:pPr lvl="0">
              <a:spcBef>
                <a:spcPts val="0"/>
              </a:spcBef>
              <a:buNone/>
            </a:pPr>
            <a:endParaRPr sz="2400" b="1" u="sng"/>
          </a:p>
        </p:txBody>
      </p:sp>
      <p:pic>
        <p:nvPicPr>
          <p:cNvPr id="67" name="Shape 67" descr="Glob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1499" y="124400"/>
            <a:ext cx="2515875" cy="290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Projects/Assessment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421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Large Summative Assessment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Designed around Standards and Curriculum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Artistic Components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Large percentage of grade </a:t>
            </a:r>
          </a:p>
          <a:p>
            <a:pPr lvl="0">
              <a:spcBef>
                <a:spcPts val="0"/>
              </a:spcBef>
              <a:buNone/>
            </a:pPr>
            <a:endParaRPr sz="2200"/>
          </a:p>
          <a:p>
            <a:pPr lvl="0">
              <a:spcBef>
                <a:spcPts val="0"/>
              </a:spcBef>
              <a:buNone/>
            </a:pPr>
            <a:r>
              <a:rPr lang="en" sz="2200"/>
              <a:t>Other Formative Assignments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None/>
            </a:pPr>
            <a:r>
              <a:rPr lang="en" sz="2200" b="1" u="sng"/>
              <a:t>Current Events</a:t>
            </a:r>
            <a:r>
              <a:rPr lang="en" sz="2200"/>
              <a:t>- Ongoing Weekly Homework Assignment (Check Weebly for exceptions)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74" name="Shape 74" descr="Pen, School, Notes, Grade,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6174" y="168850"/>
            <a:ext cx="2683850" cy="290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1615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600"/>
              </a:spcBef>
              <a:buNone/>
            </a:pPr>
            <a:r>
              <a:rPr lang="en">
                <a:solidFill>
                  <a:schemeClr val="dk2"/>
                </a:solidFill>
              </a:rPr>
              <a:t>What are Current Events?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405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Weekly Homework Assignment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 Rubric and Expectation sheet on Weebly (Please encourage students to use rubric to look over their work)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Spread over one week...Not designed for Thursday night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Current Events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Practice Reading Comprehension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 Writing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Public Speaking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 Global Awareness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Allows their interests and curiosities to live in the classroom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Family Help with Work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412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Helping Student incredibly beneficial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If we can’t tell what work is yours vs. theirs, hard to best help your student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Sending rough drafts of their own work without edits, or editing in another color pen clears confusion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Other ideas welcome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Grades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Synergy is a tremendous resource for info on your student’s grades and attendance.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Blank Grade=Turned in/not yet graded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Zero Grade=Not turned in/communication tool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Occasional mass emails through Synergy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Macintosh PowerPoint</Application>
  <PresentationFormat>On-screen Show (16:9)</PresentationFormat>
  <Paragraphs>78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western</vt:lpstr>
      <vt:lpstr>Welcome da Vinci Families!!</vt:lpstr>
      <vt:lpstr>Who is Mr. Gershuny?</vt:lpstr>
      <vt:lpstr>Who is Ms. Brown?</vt:lpstr>
      <vt:lpstr>What are we studying?</vt:lpstr>
      <vt:lpstr>Projects/Assessment </vt:lpstr>
      <vt:lpstr>What are Current Events?</vt:lpstr>
      <vt:lpstr>Why Current Events</vt:lpstr>
      <vt:lpstr>Family Help with Work</vt:lpstr>
      <vt:lpstr>Grades</vt:lpstr>
      <vt:lpstr>Getting in touch &amp; Keeping up to Date</vt:lpstr>
      <vt:lpstr>What books/supplies do we need?</vt:lpstr>
      <vt:lpstr>THANK YOU FOR VISITING </vt:lpstr>
      <vt:lpstr>10 Cultural Universals</vt:lpstr>
      <vt:lpstr>6th Grade Universals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da Vinci Families!!</dc:title>
  <cp:lastModifiedBy>PPS</cp:lastModifiedBy>
  <cp:revision>1</cp:revision>
  <dcterms:modified xsi:type="dcterms:W3CDTF">2016-09-15T20:28:37Z</dcterms:modified>
</cp:coreProperties>
</file>